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ee584e19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ee584e19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ee584e19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ee584e1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b08dbc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b08dbc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ee584e1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ee584e1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ee584e1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ee584e1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b08dbc3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b08dbc3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b08dbc3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b08dbc3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b08dbc3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b08dbc3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b08dbc3d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b08dbc3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b08dbc3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b08dbc3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ee4d153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ee4d153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b08dbc3d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b08dbc3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b08dbc3d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b08dbc3d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b08dbc3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8b08dbc3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b08dbc3d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b08dbc3d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ee584e19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ee584e19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b08dbc3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b08dbc3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b08dbc3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b08dbc3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b08dbc3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b08dbc3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5e58d1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5e58d1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ee584e1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ee584e1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901af7e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901af7e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ee584e1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ee584e1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ee584e1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ee584e1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ee584e1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ee584e1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ee584e1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ee584e1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ee584e19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ee584e1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가상공간과 스마트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커뮤니티 디자인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0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김기태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(kkt@inhatc.ac.kr)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장면 이동 및 카메라 이동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 title="cospaces9.png"/>
          <p:cNvPicPr preferRelativeResize="0"/>
          <p:nvPr/>
        </p:nvPicPr>
        <p:blipFill rotWithShape="1">
          <a:blip r:embed="rId3">
            <a:alphaModFix/>
          </a:blip>
          <a:srcRect b="0" l="51758" r="0" t="0"/>
          <a:stretch/>
        </p:blipFill>
        <p:spPr>
          <a:xfrm>
            <a:off x="311700" y="1152475"/>
            <a:ext cx="447505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 title="cospaces10.png"/>
          <p:cNvPicPr preferRelativeResize="0"/>
          <p:nvPr/>
        </p:nvPicPr>
        <p:blipFill rotWithShape="1">
          <a:blip r:embed="rId4">
            <a:alphaModFix/>
          </a:blip>
          <a:srcRect b="0" l="51073" r="0" t="0"/>
          <a:stretch/>
        </p:blipFill>
        <p:spPr>
          <a:xfrm>
            <a:off x="4671900" y="1168350"/>
            <a:ext cx="4160398" cy="3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탬플릿 사용하기</a:t>
            </a:r>
            <a:endParaRPr b="1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 title="cospaces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00" y="1152475"/>
            <a:ext cx="6725651" cy="36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기본 기능 추가하기</a:t>
            </a:r>
            <a:endParaRPr b="1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방향 조작하기 (마우스 사용)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학생 중심으로 이동하기 (학생 선택 후  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학생의 피부색, 옷 변경하기(재질 변경)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캐릭터 변경하기(선택 , del, 새 캐릭터 선택, 붙이기, 회전, 확대)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글자 변경하기(텍스트 변경)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이미지 업로드하기 (이미지 업로드)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배경 음악 넣기(배경 - 배경 음악)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배경 변경하기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음성파일 업로드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100" y="241323"/>
            <a:ext cx="2065225" cy="35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무료 음악 다운로드</a:t>
            </a:r>
            <a:endParaRPr b="1"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 title="cospaces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5002151" cy="34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음성 파일 만들기(네트워크 - 미디어 다운)</a:t>
            </a:r>
            <a:endParaRPr b="1"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 title="cospaces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7900"/>
            <a:ext cx="8379227" cy="32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코드 추가 → 실행</a:t>
            </a:r>
            <a:endParaRPr b="1"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25" y="1152475"/>
            <a:ext cx="2905100" cy="36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98" y="1152475"/>
            <a:ext cx="4795825" cy="35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핸드폰에 설치하기</a:t>
            </a:r>
            <a:endParaRPr b="1"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앱스토어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코스페이시스 에듀 혹은 </a:t>
            </a:r>
            <a:r>
              <a:rPr lang="ko"/>
              <a:t>Delightex Edu </a:t>
            </a:r>
            <a:r>
              <a:rPr lang="ko"/>
              <a:t>설치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핸드폰에서 플레이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VR 실습하기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AR 실습하기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475" y="244387"/>
            <a:ext cx="2139750" cy="46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머지 큐브(VR &amp; AR 체험)</a:t>
            </a:r>
            <a:endParaRPr b="1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머지 큐브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홀로 그램 플랫폼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정해진 패턴 무늬를 가진 정육면체 도형과 모형을 </a:t>
            </a:r>
            <a:br>
              <a:rPr lang="ko"/>
            </a:br>
            <a:r>
              <a:rPr lang="ko"/>
              <a:t>카메라로 촬영하여 패턴의 무늬 위에 디지털 </a:t>
            </a:r>
            <a:br>
              <a:rPr lang="ko"/>
            </a:br>
            <a:r>
              <a:rPr lang="ko"/>
              <a:t>오브젝트가  덧씌워지는 프로그램 작성 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900" y="445037"/>
            <a:ext cx="3453849" cy="40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장면 선택</a:t>
            </a:r>
            <a:endParaRPr b="1"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445025"/>
            <a:ext cx="4910688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머지 큐브(만들기） </a:t>
            </a:r>
            <a:endParaRPr b="1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75" y="1199500"/>
            <a:ext cx="7449974" cy="35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오늘 할 일  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AR, VR, XR 개념 이해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CoSpaces 기원 사용법 학습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Merge 큐브과 가상공간 체험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글상자 추가 → 붙이기</a:t>
            </a:r>
            <a:endParaRPr b="1"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437" y="1079625"/>
            <a:ext cx="5777526" cy="37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글상자 </a:t>
            </a:r>
            <a:r>
              <a:rPr b="1" lang="ko"/>
              <a:t>회전 → 붙이기 → 크기 조절 </a:t>
            </a:r>
            <a:r>
              <a:rPr b="1" lang="ko"/>
              <a:t> </a:t>
            </a:r>
            <a:endParaRPr b="1"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1152475"/>
            <a:ext cx="4067355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21" y="1152475"/>
            <a:ext cx="367405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글상자 복사(alt) → 떼기 → 다른면에 붙이기</a:t>
            </a:r>
            <a:endParaRPr b="1"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25" y="1152475"/>
            <a:ext cx="7156724" cy="35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사면에 동일한 작업 후 텍스트 변경하기 </a:t>
            </a:r>
            <a:endParaRPr b="1"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스테고사우루스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트라케라톱스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티라노사우루스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부라키우사우루스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775" y="1152475"/>
            <a:ext cx="6201250" cy="35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공룡을 위쪽에 붙이기</a:t>
            </a:r>
            <a:endParaRPr b="1"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6" title="cospaces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50" y="1152475"/>
            <a:ext cx="7100100" cy="36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재질 변경 후 코드 작성하기</a:t>
            </a:r>
            <a:endParaRPr b="1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839474" cy="3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138" y="707150"/>
            <a:ext cx="27717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코드 추가 작성</a:t>
            </a:r>
            <a:endParaRPr b="1"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： 브라키우사우루스（하하하）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뒤 ： 티라노사우루스（무섭지）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배경 음악 추가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25" y="97450"/>
            <a:ext cx="3682550" cy="4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50" y="2240050"/>
            <a:ext cx="1781775" cy="25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1542825"/>
            <a:ext cx="8520600" cy="21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핸드폰으로 시연하기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1542825"/>
            <a:ext cx="8520600" cy="21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감사합니다.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Q &amp; A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AR (Augmented Reality)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실제 것에 가상 것을 개입한 것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예: 포켓몬 GO, 가상 건축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VR (Virtual Reality)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100% 가상 환경 안에서 체험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예: 가상 공원, 건축 전시관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XR (Extended Reality)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AR + VR 확장 경험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예: 현실과 가상이 교차하는 건설 경험</a:t>
            </a:r>
            <a:endParaRPr sz="2300"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3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AR, VR, XR  </a:t>
            </a:r>
            <a:r>
              <a:rPr b="1" lang="ko"/>
              <a:t>개념 이해하기기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250" l="2877" r="2155" t="3148"/>
          <a:stretch/>
        </p:blipFill>
        <p:spPr>
          <a:xfrm>
            <a:off x="3488450" y="1256825"/>
            <a:ext cx="5315125" cy="28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AR/VR/XR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사진 추가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5" y="1700600"/>
            <a:ext cx="4285076" cy="20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850" y="1648400"/>
            <a:ext cx="3313500" cy="21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735" y="2789850"/>
            <a:ext cx="3832527" cy="20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374" y="86450"/>
            <a:ext cx="4190425" cy="12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CoSpaces Edu 개요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가상공간 구성 플랫폼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3D 가상 공간을 이용해 자신의 세계를 만들 수 있음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AR/VR 모드로 체험 가능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기본 개별: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오브젝트(Object) 배치, 이동, 색상 변경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가상 시각(Cameras) 조정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코드(CoBlocks) 을 이용한 반응식 프로그래밍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475" y="350876"/>
            <a:ext cx="3198648" cy="17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478" y="2297076"/>
            <a:ext cx="3198651" cy="240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로그인 하기</a:t>
            </a:r>
            <a:endParaRPr b="1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3188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cospaces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000" y="445025"/>
            <a:ext cx="268084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cospaces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575" y="2732449"/>
            <a:ext cx="2874725" cy="21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공간 이해하기</a:t>
            </a:r>
            <a:endParaRPr b="1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 title="cospace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25" y="1152475"/>
            <a:ext cx="7931351" cy="37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배경 적용하기</a:t>
            </a:r>
            <a:endParaRPr b="1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 title="cospace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7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장면 회전 및 확대 축소</a:t>
            </a:r>
            <a:endParaRPr b="1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 title="cospaces7.png"/>
          <p:cNvPicPr preferRelativeResize="0"/>
          <p:nvPr/>
        </p:nvPicPr>
        <p:blipFill rotWithShape="1">
          <a:blip r:embed="rId3">
            <a:alphaModFix/>
          </a:blip>
          <a:srcRect b="0" l="52255" r="0" t="0"/>
          <a:stretch/>
        </p:blipFill>
        <p:spPr>
          <a:xfrm>
            <a:off x="311701" y="1152475"/>
            <a:ext cx="4028723" cy="33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cospaces8.png"/>
          <p:cNvPicPr preferRelativeResize="0"/>
          <p:nvPr/>
        </p:nvPicPr>
        <p:blipFill rotWithShape="1">
          <a:blip r:embed="rId4">
            <a:alphaModFix/>
          </a:blip>
          <a:srcRect b="0" l="51016" r="0" t="0"/>
          <a:stretch/>
        </p:blipFill>
        <p:spPr>
          <a:xfrm>
            <a:off x="4658524" y="1223850"/>
            <a:ext cx="4173773" cy="32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